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311" r:id="rId2"/>
    <p:sldId id="263" r:id="rId3"/>
    <p:sldId id="272" r:id="rId4"/>
    <p:sldId id="273" r:id="rId5"/>
    <p:sldId id="312" r:id="rId6"/>
    <p:sldId id="313" r:id="rId7"/>
    <p:sldId id="316" r:id="rId8"/>
    <p:sldId id="282" r:id="rId9"/>
    <p:sldId id="290" r:id="rId10"/>
    <p:sldId id="292" r:id="rId11"/>
    <p:sldId id="294" r:id="rId12"/>
    <p:sldId id="310" r:id="rId13"/>
    <p:sldId id="315" r:id="rId14"/>
    <p:sldId id="314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</p:sldIdLst>
  <p:sldSz cx="4854575" cy="702151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86426" autoAdjust="0"/>
  </p:normalViewPr>
  <p:slideViewPr>
    <p:cSldViewPr>
      <p:cViewPr>
        <p:scale>
          <a:sx n="77" d="100"/>
          <a:sy n="77" d="100"/>
        </p:scale>
        <p:origin x="-3984" y="-654"/>
      </p:cViewPr>
      <p:guideLst>
        <p:guide orient="horz" pos="2214"/>
        <p:guide pos="1530"/>
      </p:guideLst>
    </p:cSldViewPr>
  </p:slideViewPr>
  <p:outlineViewPr>
    <p:cViewPr>
      <p:scale>
        <a:sx n="33" d="100"/>
        <a:sy n="33" d="100"/>
      </p:scale>
      <p:origin x="0" y="13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/>
          <a:lstStyle>
            <a:lvl1pPr algn="r">
              <a:defRPr sz="1200"/>
            </a:lvl1pPr>
          </a:lstStyle>
          <a:p>
            <a:pPr>
              <a:defRPr/>
            </a:pPr>
            <a:fld id="{02DBA88F-FC25-4FDF-B98A-F10FBBCEAC29}" type="datetimeFigureOut">
              <a:rPr lang="ru-RU"/>
              <a:pPr>
                <a:defRPr/>
              </a:pPr>
              <a:t>14.06.2016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44538"/>
            <a:ext cx="25717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3" rIns="91486" bIns="4574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305"/>
            <a:ext cx="5438140" cy="4466907"/>
          </a:xfrm>
          <a:prstGeom prst="rect">
            <a:avLst/>
          </a:prstGeom>
        </p:spPr>
        <p:txBody>
          <a:bodyPr vert="horz" lIns="91486" tIns="45743" rIns="91486" bIns="4574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431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899" y="9429431"/>
            <a:ext cx="2946189" cy="497206"/>
          </a:xfrm>
          <a:prstGeom prst="rect">
            <a:avLst/>
          </a:prstGeom>
        </p:spPr>
        <p:txBody>
          <a:bodyPr vert="horz" lIns="91486" tIns="45743" rIns="91486" bIns="45743" rtlCol="0" anchor="b"/>
          <a:lstStyle>
            <a:lvl1pPr algn="r">
              <a:defRPr sz="1200"/>
            </a:lvl1pPr>
          </a:lstStyle>
          <a:p>
            <a:pPr>
              <a:defRPr/>
            </a:pPr>
            <a:fld id="{F7909957-31B3-4107-B00E-13888D624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38" y="2181225"/>
            <a:ext cx="4127500" cy="15049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8663" y="3978275"/>
            <a:ext cx="3397250" cy="17954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B320F-7D33-4901-BFB2-9DDF4F6A1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EDF28-B2AB-4408-B44B-BE497C6B3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459163" y="627063"/>
            <a:ext cx="1031875" cy="5614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63538" y="627063"/>
            <a:ext cx="2943225" cy="5614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02790-9588-4749-9D73-AD79BEF10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4857-76E1-4459-9BFF-320342230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175" y="4511675"/>
            <a:ext cx="4125913" cy="13954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4175" y="2976563"/>
            <a:ext cx="4125913" cy="15351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C74C3-A09C-44A5-A498-B5EC7B375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3538" y="2028825"/>
            <a:ext cx="198755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03488" y="2028825"/>
            <a:ext cx="1987550" cy="4213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5B762-E5FB-4A72-9BE9-87B741B80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280988"/>
            <a:ext cx="4368800" cy="11699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888" y="1571625"/>
            <a:ext cx="2144712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2888" y="2227263"/>
            <a:ext cx="2144712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65388" y="1571625"/>
            <a:ext cx="2146300" cy="655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465388" y="2227263"/>
            <a:ext cx="2146300" cy="4044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9125A-EFEF-4163-942B-9D9860D8B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E767-D2EA-439B-B33C-52F6E6B28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2F393-8430-4DE1-A3D3-E8C9BA52D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8" y="279400"/>
            <a:ext cx="1597025" cy="1190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98650" y="279400"/>
            <a:ext cx="2713038" cy="5992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2888" y="1470025"/>
            <a:ext cx="1597025" cy="4802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D2C10-2306-4007-BA93-65F6B80600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913" y="4914900"/>
            <a:ext cx="2913062" cy="581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50913" y="627063"/>
            <a:ext cx="2913062" cy="4213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50913" y="5495925"/>
            <a:ext cx="2913062" cy="8239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35C68-83FB-4C12-BCCF-A463E41C2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3538" y="627063"/>
            <a:ext cx="41275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87" tIns="50694" rIns="101387" bIns="506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заголовка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2028825"/>
            <a:ext cx="41275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Щелчок правит 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3538" y="6394450"/>
            <a:ext cx="1016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8938" y="6394450"/>
            <a:ext cx="15367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75038" y="6394450"/>
            <a:ext cx="10160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387" tIns="50694" rIns="101387" bIns="50694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Times New Roman" pitchFamily="18" charset="-52"/>
              </a:defRPr>
            </a:lvl1pPr>
          </a:lstStyle>
          <a:p>
            <a:pPr>
              <a:defRPr/>
            </a:pPr>
            <a:fld id="{6A1D50C0-9EB8-4738-AFD0-29BF975A3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2pPr>
      <a:lvl3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3pPr>
      <a:lvl4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4pPr>
      <a:lvl5pPr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5pPr>
      <a:lvl6pPr marL="4572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6pPr>
      <a:lvl7pPr marL="9144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7pPr>
      <a:lvl8pPr marL="13716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8pPr>
      <a:lvl9pPr marL="1828800" algn="ctr" defTabSz="101282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 New Roman" pitchFamily="18" charset="-52"/>
        </a:defRPr>
      </a:lvl9pPr>
    </p:titleStyle>
    <p:bodyStyle>
      <a:lvl1pPr marL="379413" indent="-379413" algn="l" defTabSz="1012825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7500" algn="l" defTabSz="1012825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68413" indent="-255588" algn="l" defTabSz="1012825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4825" indent="-252413" algn="l" defTabSz="1012825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12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384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1956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28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0038" indent="-252413" algn="l" defTabSz="1012825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7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8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0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6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7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8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9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1026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Rectangle 1027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026" name="Object 1028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026" name="Документ" r:id="rId3" imgW="4262628" imgH="126492" progId="Word.Document.8">
              <p:embed/>
            </p:oleObj>
          </a:graphicData>
        </a:graphic>
      </p:graphicFrame>
      <p:sp>
        <p:nvSpPr>
          <p:cNvPr id="1029" name="Rectangle 1029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1</a:t>
            </a:r>
            <a:endParaRPr lang="ru-RU" altLang="ru-RU" sz="900">
              <a:latin typeface="Arial" charset="0"/>
            </a:endParaRPr>
          </a:p>
        </p:txBody>
      </p:sp>
      <p:sp>
        <p:nvSpPr>
          <p:cNvPr id="1030" name="Rectangle 1030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11" name="Рисунок 10" descr="1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20000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0242" name="Object 102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0242" name="Документ" r:id="rId3" imgW="4262628" imgH="126492" progId="Word.Document.8">
              <p:embed/>
            </p:oleObj>
          </a:graphicData>
        </a:graphic>
      </p:graphicFrame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10</a:t>
            </a:r>
            <a:endParaRPr lang="ru-RU" altLang="ru-RU" sz="900">
              <a:latin typeface="Arial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8" name="Рисунок 7" descr="10_20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1266" name="Object 102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1266" name="Документ" r:id="rId3" imgW="4262628" imgH="126492" progId="Word.Document.8">
              <p:embed/>
            </p:oleObj>
          </a:graphicData>
        </a:graphic>
      </p:graphicFrame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11</a:t>
            </a:r>
            <a:endParaRPr lang="ru-RU" altLang="ru-RU" sz="900">
              <a:latin typeface="Arial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8" name="Рисунок 7" descr="11_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10000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2290" name="Object 0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2290" name="Документ" r:id="rId3" imgW="4262628" imgH="126492" progId="Word.Document.8">
              <p:embed/>
            </p:oleObj>
          </a:graphicData>
        </a:graphic>
      </p:graphicFrame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12</a:t>
            </a:r>
            <a:endParaRPr lang="ru-RU" altLang="ru-RU" sz="900">
              <a:latin typeface="Arial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8" name="Рисунок 7" descr="12_10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15000</a:t>
            </a:r>
            <a:endParaRPr lang="ru-RU" altLang="ru-RU" sz="8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3314" name="Object 0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3314" name="Документ" r:id="rId3" imgW="4262628" imgH="126492" progId="Word.Document.8">
              <p:embed/>
            </p:oleObj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13</a:t>
            </a:r>
            <a:endParaRPr lang="ru-RU" altLang="ru-RU" sz="900">
              <a:latin typeface="Arial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10" name="Рисунок 9" descr="13_1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10000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4338" name="Документ" r:id="rId3" imgW="4262628" imgH="126492" progId="Word.Document.8">
              <p:embed/>
            </p:oleObj>
          </a:graphicData>
        </a:graphic>
      </p:graphicFrame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14</a:t>
            </a:r>
            <a:endParaRPr lang="ru-RU" altLang="ru-RU" sz="900">
              <a:latin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9" name="Рисунок 8" descr="14_10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5362" name="Документ" r:id="rId3" imgW="4262628" imgH="126492" progId="Word.Document.8">
              <p:embed/>
            </p:oleObj>
          </a:graphicData>
        </a:graphic>
      </p:graphicFrame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15</a:t>
            </a:r>
            <a:endParaRPr lang="ru-RU" altLang="ru-RU" sz="900">
              <a:latin typeface="Arial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9" name="Рисунок 8" descr="15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6386" name="Документ" r:id="rId3" imgW="4262628" imgH="126492" progId="Word.Document.8">
              <p:embed/>
            </p:oleObj>
          </a:graphicData>
        </a:graphic>
      </p:graphicFrame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16</a:t>
            </a:r>
            <a:endParaRPr lang="ru-RU" altLang="ru-RU" sz="900">
              <a:latin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9" name="Рисунок 8" descr="16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17410" name="Документ" r:id="rId3" imgW="4262628" imgH="126492" progId="Word.Document.8">
              <p:embed/>
            </p:oleObj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17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_____________ № ______</a:t>
            </a:r>
          </a:p>
        </p:txBody>
      </p:sp>
      <p:pic>
        <p:nvPicPr>
          <p:cNvPr id="9" name="Рисунок 8" descr="17-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2500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1746" name="Документ" r:id="rId3" imgW="4262628" imgH="126492" progId="Word.Document.8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18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_____________ № ______</a:t>
            </a:r>
          </a:p>
        </p:txBody>
      </p:sp>
      <p:pic>
        <p:nvPicPr>
          <p:cNvPr id="7" name="Рисунок 6" descr="18_25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2770" name="Документ" r:id="rId3" imgW="4262628" imgH="126492" progId="Word.Document.8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19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_____________ № ______</a:t>
            </a:r>
          </a:p>
        </p:txBody>
      </p:sp>
      <p:pic>
        <p:nvPicPr>
          <p:cNvPr id="7" name="Рисунок 6" descr="19_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2050" name="Документ" r:id="rId3" imgW="4262628" imgH="126492" progId="Word.Document.8">
              <p:embed/>
            </p:oleObj>
          </a:graphicData>
        </a:graphic>
      </p:graphicFrame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2</a:t>
            </a:r>
            <a:endParaRPr lang="ru-RU" altLang="ru-RU" sz="900">
              <a:latin typeface="Arial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10" name="Рисунок 9" descr="2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3794" name="Документ" r:id="rId3" imgW="4262628" imgH="126492" progId="Word.Document.8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20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_____________ № ______</a:t>
            </a:r>
          </a:p>
        </p:txBody>
      </p:sp>
      <p:pic>
        <p:nvPicPr>
          <p:cNvPr id="7" name="Рисунок 6" descr="20_10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4818" name="Документ" r:id="rId3" imgW="4262628" imgH="126492" progId="Word.Document.8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21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_____________ № ______</a:t>
            </a:r>
          </a:p>
        </p:txBody>
      </p:sp>
      <p:pic>
        <p:nvPicPr>
          <p:cNvPr id="7" name="Рисунок 6" descr="21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2500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5842" name="Документ" r:id="rId3" imgW="4262628" imgH="126492" progId="Word.Document.8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22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_____________ № ______</a:t>
            </a:r>
          </a:p>
        </p:txBody>
      </p:sp>
      <p:pic>
        <p:nvPicPr>
          <p:cNvPr id="7" name="Рисунок 6" descr="22_25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2500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6866" name="Документ" r:id="rId3" imgW="4262628" imgH="126492" progId="Word.Document.8">
              <p:embed/>
            </p:oleObj>
          </a:graphicData>
        </a:graphic>
      </p:graphicFrame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Приложение </a:t>
            </a:r>
            <a:r>
              <a:rPr lang="ru-RU" altLang="ru-RU" sz="900" dirty="0" smtClean="0">
                <a:solidFill>
                  <a:srgbClr val="000000"/>
                </a:solidFill>
                <a:latin typeface="Arial" charset="0"/>
              </a:rPr>
              <a:t>23</a:t>
            </a:r>
            <a:endParaRPr lang="ru-RU" altLang="ru-RU" sz="900" dirty="0">
              <a:latin typeface="Arial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 dirty="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 dirty="0">
                <a:latin typeface="Arial" charset="0"/>
              </a:rPr>
              <a:t>от _____________ № ______</a:t>
            </a:r>
          </a:p>
        </p:txBody>
      </p:sp>
      <p:pic>
        <p:nvPicPr>
          <p:cNvPr id="8" name="Рисунок 7" descr="23_2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3074" name="Документ" r:id="rId3" imgW="4262628" imgH="126492" progId="Word.Document.8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3</a:t>
            </a:r>
            <a:endParaRPr lang="ru-RU" altLang="ru-RU" sz="900">
              <a:latin typeface="Arial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9" name="Рисунок 8" descr="3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4098" name="Документ" r:id="rId3" imgW="4262628" imgH="126492" progId="Word.Document.8">
              <p:embed/>
            </p:oleObj>
          </a:graphicData>
        </a:graphic>
      </p:graphicFrame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4</a:t>
            </a:r>
            <a:endParaRPr lang="ru-RU" altLang="ru-RU" sz="900">
              <a:latin typeface="Arial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9" name="Рисунок 8" descr="17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5122" name="Документ" r:id="rId3" imgW="4262628" imgH="126492" progId="Word.Document.8">
              <p:embed/>
            </p:oleObj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5</a:t>
            </a:r>
            <a:endParaRPr lang="ru-RU" altLang="ru-RU" sz="900">
              <a:latin typeface="Arial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9" name="Рисунок 8" descr="5_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6146" name="Документ" r:id="rId3" imgW="4262628" imgH="126492" progId="Word.Document.8">
              <p:embed/>
            </p:oleObj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6</a:t>
            </a:r>
            <a:endParaRPr lang="ru-RU" altLang="ru-RU" sz="900">
              <a:latin typeface="Arial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9" name="Рисунок 8" descr="6_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15000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7170" name="Документ" r:id="rId3" imgW="4262628" imgH="126492" progId="Word.Document.8">
              <p:embed/>
            </p:oleObj>
          </a:graphicData>
        </a:graphic>
      </p:graphicFrame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7</a:t>
            </a:r>
            <a:endParaRPr lang="ru-RU" altLang="ru-RU" sz="900">
              <a:latin typeface="Arial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9" name="Рисунок 8" descr="7_15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10000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8194" name="Документ" r:id="rId3" imgW="4262628" imgH="126492" progId="Word.Document.8">
              <p:embed/>
            </p:oleObj>
          </a:graphicData>
        </a:graphic>
      </p:graphicFrame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8</a:t>
            </a:r>
            <a:endParaRPr lang="ru-RU" altLang="ru-RU" sz="900">
              <a:latin typeface="Arial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9" name="Рисунок 8" descr="8_10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1908175" y="5559425"/>
            <a:ext cx="1022350" cy="15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303213" y="5238750"/>
            <a:ext cx="42481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012825"/>
            <a:r>
              <a:rPr lang="ru-RU" altLang="ru-RU" sz="800" dirty="0">
                <a:solidFill>
                  <a:srgbClr val="000000"/>
                </a:solidFill>
                <a:latin typeface="Arial" charset="0"/>
              </a:rPr>
              <a:t>Масштаб  1 : </a:t>
            </a:r>
            <a:r>
              <a:rPr lang="ru-RU" altLang="ru-RU" sz="800" dirty="0" smtClean="0">
                <a:solidFill>
                  <a:srgbClr val="000000"/>
                </a:solidFill>
                <a:latin typeface="Arial" charset="0"/>
              </a:rPr>
              <a:t>7000</a:t>
            </a:r>
            <a:endParaRPr lang="ru-RU" altLang="ru-RU" sz="800" dirty="0">
              <a:latin typeface="Arial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50825" y="1622425"/>
          <a:ext cx="4348163" cy="130175"/>
        </p:xfrm>
        <a:graphic>
          <a:graphicData uri="http://schemas.openxmlformats.org/presentationml/2006/ole">
            <p:oleObj spid="_x0000_s9218" name="Документ" r:id="rId3" imgW="4262628" imgH="126492" progId="Word.Document.8">
              <p:embed/>
            </p:oleObj>
          </a:graphicData>
        </a:graphic>
      </p:graphicFrame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959100" y="387350"/>
            <a:ext cx="11382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Приложение 9</a:t>
            </a:r>
            <a:endParaRPr lang="ru-RU" altLang="ru-RU" sz="900">
              <a:latin typeface="Arial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59100" y="533400"/>
            <a:ext cx="1625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012825"/>
            <a:r>
              <a:rPr lang="ru-RU" altLang="ru-RU" sz="900">
                <a:solidFill>
                  <a:srgbClr val="000000"/>
                </a:solidFill>
                <a:latin typeface="Arial" charset="0"/>
              </a:rPr>
              <a:t>к решению Совета депутатов</a:t>
            </a:r>
          </a:p>
          <a:p>
            <a:pPr defTabSz="1012825"/>
            <a:r>
              <a:rPr lang="ru-RU" altLang="ru-RU" sz="900">
                <a:latin typeface="Arial" charset="0"/>
              </a:rPr>
              <a:t>города Новосибирска</a:t>
            </a:r>
          </a:p>
          <a:p>
            <a:pPr defTabSz="1012825"/>
            <a:r>
              <a:rPr lang="ru-RU" altLang="ru-RU" sz="900">
                <a:latin typeface="Arial" charset="0"/>
              </a:rPr>
              <a:t>от _____________ № ______</a:t>
            </a:r>
          </a:p>
        </p:txBody>
      </p:sp>
      <p:pic>
        <p:nvPicPr>
          <p:cNvPr id="8" name="Рисунок 7" descr="9_7000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5144" y="1897559"/>
            <a:ext cx="4324286" cy="32263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5656</TotalTime>
  <Words>368</Words>
  <Application>Microsoft Office PowerPoint</Application>
  <PresentationFormat>Произвольный</PresentationFormat>
  <Paragraphs>115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Оформление по умолчанию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Сачкова Анастасия Николаевна</dc:creator>
  <cp:lastModifiedBy>ASachkova</cp:lastModifiedBy>
  <cp:revision>446</cp:revision>
  <cp:lastPrinted>2012-08-27T09:07:18Z</cp:lastPrinted>
  <dcterms:created xsi:type="dcterms:W3CDTF">2008-01-10T06:36:37Z</dcterms:created>
  <dcterms:modified xsi:type="dcterms:W3CDTF">2016-06-14T05:25:37Z</dcterms:modified>
</cp:coreProperties>
</file>